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601200" cy="12801600" type="A3"/>
  <p:notesSz cx="7099300" cy="10234613"/>
  <p:defaultTextStyle>
    <a:defPPr>
      <a:defRPr lang="zh-CN"/>
    </a:defPPr>
    <a:lvl1pPr marL="0" lvl="0" indent="0" algn="l" defTabSz="1221105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1pPr>
    <a:lvl2pPr marL="609600" lvl="1" indent="-152400" algn="l" defTabSz="1221105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2pPr>
    <a:lvl3pPr marL="1221105" lvl="2" indent="-306705" algn="l" defTabSz="1221105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3pPr>
    <a:lvl4pPr marL="1831975" lvl="3" indent="-460375" algn="l" defTabSz="1221105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4pPr>
    <a:lvl5pPr marL="2443480" lvl="4" indent="-614680" algn="l" defTabSz="1221105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5pPr>
    <a:lvl6pPr marL="2286000" lvl="5" indent="-614680" algn="l" defTabSz="1221105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6pPr>
    <a:lvl7pPr marL="2743200" lvl="6" indent="-614680" algn="l" defTabSz="1221105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7pPr>
    <a:lvl8pPr marL="3200400" lvl="7" indent="-614680" algn="l" defTabSz="1221105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8pPr>
    <a:lvl9pPr marL="3657600" lvl="8" indent="-614680" algn="l" defTabSz="1221105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3046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ongchang17@mails.ucas.ac.cn" initials="g" lastIdx="1" clrIdx="0">
    <p:extLst>
      <p:ext uri="{19B8F6BF-5375-455C-9EA6-DF929625EA0E}">
        <p15:presenceInfo xmlns:p15="http://schemas.microsoft.com/office/powerpoint/2012/main" userId="a7a677c39b034b8e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47A14"/>
    <a:srgbClr val="2ED6A7"/>
    <a:srgbClr val="000066"/>
    <a:srgbClr val="B89100"/>
    <a:srgbClr val="DD9F05"/>
    <a:srgbClr val="B88504"/>
    <a:srgbClr val="844F02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56"/>
    <p:restoredTop sz="95713" autoAdjust="0"/>
  </p:normalViewPr>
  <p:slideViewPr>
    <p:cSldViewPr showGuides="1">
      <p:cViewPr>
        <p:scale>
          <a:sx n="100" d="100"/>
          <a:sy n="100" d="100"/>
        </p:scale>
        <p:origin x="883" y="34"/>
      </p:cViewPr>
      <p:guideLst>
        <p:guide orient="horz" pos="4032"/>
        <p:guide pos="304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buFont typeface="Arial" panose="020B0604020202020204" pitchFamily="34" charset="0"/>
              <a:buNone/>
              <a:defRPr sz="1200"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defRPr>
            </a:lvl1pPr>
          </a:lstStyle>
          <a:p>
            <a:pPr marL="0" marR="0" lvl="0" indent="0" algn="l" defTabSz="12204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buFont typeface="Arial" panose="020B0604020202020204" pitchFamily="34" charset="0"/>
              <a:buNone/>
              <a:defRPr sz="1200"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defRPr>
            </a:lvl1pPr>
          </a:lstStyle>
          <a:p>
            <a:pPr marL="0" marR="0" lvl="0" indent="0" algn="r" defTabSz="12204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buFont typeface="Arial" panose="020B0604020202020204" pitchFamily="34" charset="0"/>
              <a:buNone/>
              <a:defRPr sz="1200"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defRPr>
            </a:lvl1pPr>
          </a:lstStyle>
          <a:p>
            <a:pPr marL="0" marR="0" lvl="0" indent="0" algn="l" defTabSz="12204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/>
          <a:lstStyle/>
          <a:p>
            <a:pPr lvl="0" algn="r" eaLnBrk="1" hangingPunct="1">
              <a:buChar char="•"/>
            </a:pPr>
            <a:fld id="{9A0DB2DC-4C9A-4742-B13C-FB6460FD3503}" type="slidenum">
              <a:rPr lang="zh-CN" altLang="en-US" sz="1200" dirty="0"/>
              <a:t>‹#›</a:t>
            </a:fld>
            <a:endParaRPr lang="zh-CN" altLang="en-US" sz="1200" dirty="0"/>
          </a:p>
        </p:txBody>
      </p:sp>
    </p:spTree>
    <p:extLst>
      <p:ext uri="{BB962C8B-B14F-4D97-AF65-F5344CB8AC3E}">
        <p14:creationId xmlns:p14="http://schemas.microsoft.com/office/powerpoint/2010/main" val="442115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defTabSz="1222375" eaLnBrk="1" hangingPunct="1">
              <a:buFont typeface="Arial" panose="020B0604020202020204" pitchFamily="34" charset="0"/>
              <a:buNone/>
              <a:defRPr sz="1200"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defRPr>
            </a:lvl1pPr>
          </a:lstStyle>
          <a:p>
            <a:pPr marL="0" marR="0" lvl="0" indent="0" algn="l" defTabSz="12223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algn="r" defTabSz="1222375" eaLnBrk="1" hangingPunct="1">
              <a:buFont typeface="Arial" panose="020B0604020202020204" pitchFamily="34" charset="0"/>
              <a:buNone/>
              <a:defRPr sz="1200"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defRPr>
            </a:lvl1pPr>
          </a:lstStyle>
          <a:p>
            <a:pPr marL="0" marR="0" lvl="0" indent="0" algn="r" defTabSz="12223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2111375" y="768350"/>
            <a:ext cx="2876550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l" defTabSz="122047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6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宋体" panose="02010600030101010101" pitchFamily="2" charset="-122"/>
            </a:endParaRPr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09613" y="4860925"/>
            <a:ext cx="5680075" cy="46053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normAutofit/>
          </a:bodyPr>
          <a:lstStyle/>
          <a:p>
            <a:pPr marL="0" marR="0" lvl="0" indent="0" algn="l" defTabSz="122047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CN" altLang="en-US" sz="16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宋体" panose="02010600030101010101" pitchFamily="2" charset="-122"/>
              </a:rPr>
              <a:t>单击此处编辑母版文本样式</a:t>
            </a:r>
          </a:p>
          <a:p>
            <a:pPr marL="609600" marR="0" lvl="1" indent="0" algn="l" defTabSz="122047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CN" altLang="en-US" sz="16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宋体" panose="02010600030101010101" pitchFamily="2" charset="-122"/>
              </a:rPr>
              <a:t>第二级</a:t>
            </a:r>
          </a:p>
          <a:p>
            <a:pPr marL="1221105" marR="0" lvl="2" indent="0" algn="l" defTabSz="122047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CN" altLang="en-US" sz="16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宋体" panose="02010600030101010101" pitchFamily="2" charset="-122"/>
              </a:rPr>
              <a:t>第三级</a:t>
            </a:r>
          </a:p>
          <a:p>
            <a:pPr marL="1831975" marR="0" lvl="3" indent="0" algn="l" defTabSz="122047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CN" altLang="en-US" sz="16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宋体" panose="02010600030101010101" pitchFamily="2" charset="-122"/>
              </a:rPr>
              <a:t>第四级</a:t>
            </a:r>
          </a:p>
          <a:p>
            <a:pPr marL="2443480" marR="0" lvl="4" indent="0" algn="l" defTabSz="122047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CN" altLang="en-US" sz="16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宋体" panose="02010600030101010101" pitchFamily="2" charset="-122"/>
              </a:rPr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defTabSz="1222375" eaLnBrk="1" hangingPunct="1">
              <a:buFont typeface="Arial" panose="020B0604020202020204" pitchFamily="34" charset="0"/>
              <a:buNone/>
              <a:defRPr sz="1200"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defRPr>
            </a:lvl1pPr>
          </a:lstStyle>
          <a:p>
            <a:pPr marL="0" marR="0" lvl="0" indent="0" algn="l" defTabSz="12223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/>
          <a:p>
            <a:pPr lvl="0" algn="r" eaLnBrk="1" hangingPunct="1">
              <a:buChar char="•"/>
            </a:pPr>
            <a:fld id="{9A0DB2DC-4C9A-4742-B13C-FB6460FD3503}" type="slidenum">
              <a:rPr lang="zh-CN" altLang="en-US" sz="1200" dirty="0"/>
              <a:t>‹#›</a:t>
            </a:fld>
            <a:endParaRPr lang="zh-CN" altLang="en-US" sz="1200" dirty="0"/>
          </a:p>
        </p:txBody>
      </p:sp>
    </p:spTree>
    <p:extLst>
      <p:ext uri="{BB962C8B-B14F-4D97-AF65-F5344CB8AC3E}">
        <p14:creationId xmlns:p14="http://schemas.microsoft.com/office/powerpoint/2010/main" val="400540610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defTabSz="1220470" rtl="0" eaLnBrk="0" fontAlgn="base" hangingPunct="0">
      <a:spcBef>
        <a:spcPct val="30000"/>
      </a:spcBef>
      <a:spcAft>
        <a:spcPct val="0"/>
      </a:spcAft>
      <a:defRPr kumimoji="1" sz="1600" kern="1200">
        <a:solidFill>
          <a:schemeClr val="tx1"/>
        </a:solidFill>
        <a:latin typeface="+mn-lt"/>
        <a:ea typeface="+mn-ea"/>
        <a:cs typeface="宋体" panose="02010600030101010101" pitchFamily="2" charset="-122"/>
      </a:defRPr>
    </a:lvl1pPr>
    <a:lvl2pPr marL="609600" algn="l" defTabSz="1220470" rtl="0" eaLnBrk="0" fontAlgn="base" hangingPunct="0">
      <a:spcBef>
        <a:spcPct val="30000"/>
      </a:spcBef>
      <a:spcAft>
        <a:spcPct val="0"/>
      </a:spcAft>
      <a:defRPr kumimoji="1" sz="1600" kern="1200">
        <a:solidFill>
          <a:schemeClr val="tx1"/>
        </a:solidFill>
        <a:latin typeface="+mn-lt"/>
        <a:ea typeface="+mn-ea"/>
        <a:cs typeface="宋体" panose="02010600030101010101" pitchFamily="2" charset="-122"/>
      </a:defRPr>
    </a:lvl2pPr>
    <a:lvl3pPr marL="1221105" algn="l" defTabSz="1220470" rtl="0" eaLnBrk="0" fontAlgn="base" hangingPunct="0">
      <a:spcBef>
        <a:spcPct val="30000"/>
      </a:spcBef>
      <a:spcAft>
        <a:spcPct val="0"/>
      </a:spcAft>
      <a:defRPr kumimoji="1" sz="1600" kern="1200">
        <a:solidFill>
          <a:schemeClr val="tx1"/>
        </a:solidFill>
        <a:latin typeface="+mn-lt"/>
        <a:ea typeface="+mn-ea"/>
        <a:cs typeface="宋体" panose="02010600030101010101" pitchFamily="2" charset="-122"/>
      </a:defRPr>
    </a:lvl3pPr>
    <a:lvl4pPr marL="1831975" algn="l" defTabSz="1220470" rtl="0" eaLnBrk="0" fontAlgn="base" hangingPunct="0">
      <a:spcBef>
        <a:spcPct val="30000"/>
      </a:spcBef>
      <a:spcAft>
        <a:spcPct val="0"/>
      </a:spcAft>
      <a:defRPr kumimoji="1" sz="1600" kern="1200">
        <a:solidFill>
          <a:schemeClr val="tx1"/>
        </a:solidFill>
        <a:latin typeface="+mn-lt"/>
        <a:ea typeface="+mn-ea"/>
        <a:cs typeface="宋体" panose="02010600030101010101" pitchFamily="2" charset="-122"/>
      </a:defRPr>
    </a:lvl4pPr>
    <a:lvl5pPr marL="2443480" algn="l" defTabSz="1220470" rtl="0" eaLnBrk="0" fontAlgn="base" hangingPunct="0">
      <a:spcBef>
        <a:spcPct val="30000"/>
      </a:spcBef>
      <a:spcAft>
        <a:spcPct val="0"/>
      </a:spcAft>
      <a:defRPr kumimoji="1" sz="1600" kern="1200">
        <a:solidFill>
          <a:schemeClr val="tx1"/>
        </a:solidFill>
        <a:latin typeface="+mn-lt"/>
        <a:ea typeface="+mn-ea"/>
        <a:cs typeface="宋体" panose="02010600030101010101" pitchFamily="2" charset="-122"/>
      </a:defRPr>
    </a:lvl5pPr>
    <a:lvl6pPr marL="3054985" algn="l" defTabSz="12217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65855" algn="l" defTabSz="12217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76725" algn="l" defTabSz="12217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87595" algn="l" defTabSz="12217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4099" name="备注占位符 2"/>
          <p:cNvSpPr>
            <a:spLocks noGrp="1"/>
          </p:cNvSpPr>
          <p:nvPr>
            <p:ph type="body"/>
          </p:nvPr>
        </p:nvSpPr>
        <p:spPr>
          <a:noFill/>
          <a:ln>
            <a:noFill/>
          </a:ln>
        </p:spPr>
        <p:txBody>
          <a:bodyPr wrap="square" lIns="91440" tIns="45720" rIns="91440" bIns="45720" anchor="t"/>
          <a:lstStyle/>
          <a:p>
            <a:pPr lvl="0" eaLnBrk="1" hangingPunct="1">
              <a:spcBef>
                <a:spcPct val="0"/>
              </a:spcBef>
            </a:pPr>
            <a:endParaRPr lang="zh-CN" altLang="en-US" dirty="0"/>
          </a:p>
        </p:txBody>
      </p:sp>
      <p:sp>
        <p:nvSpPr>
          <p:cNvPr id="4100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 eaLnBrk="1" hangingPunct="1">
              <a:buChar char="•"/>
            </a:pPr>
            <a:fld id="{9A0DB2DC-4C9A-4742-B13C-FB6460FD3503}" type="slidenum">
              <a:rPr lang="zh-CN" altLang="en-US" sz="1200" dirty="0"/>
              <a:t>1</a:t>
            </a:fld>
            <a:endParaRPr lang="zh-CN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462809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720090" y="3976797"/>
            <a:ext cx="8161020" cy="2744046"/>
          </a:xfrm>
        </p:spPr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440180" y="7254240"/>
            <a:ext cx="672084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108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217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326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441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549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658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767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875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noProof="1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>
              <a:buChar char="•"/>
            </a:pPr>
            <a:endParaRPr lang="zh-CN" altLang="en-US" dirty="0">
              <a:latin typeface="Calibri" panose="020F050202020403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>
              <a:buChar char="•"/>
            </a:pPr>
            <a:endParaRPr lang="zh-CN" altLang="en-US" dirty="0">
              <a:latin typeface="Calibri" panose="020F050202020403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Char char="•"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</a:rPr>
              <a:t>‹#›</a:t>
            </a:fld>
            <a:endParaRPr lang="zh-CN" alt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>
              <a:buChar char="•"/>
            </a:pPr>
            <a:endParaRPr lang="zh-CN" altLang="en-US" dirty="0">
              <a:latin typeface="Calibri" panose="020F050202020403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>
              <a:buChar char="•"/>
            </a:pPr>
            <a:endParaRPr lang="zh-CN" altLang="en-US" dirty="0">
              <a:latin typeface="Calibri" panose="020F050202020403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Char char="•"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</a:rPr>
              <a:t>‹#›</a:t>
            </a:fld>
            <a:endParaRPr lang="zh-CN" alt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960870" y="512660"/>
            <a:ext cx="2160270" cy="10922846"/>
          </a:xfrm>
        </p:spPr>
        <p:txBody>
          <a:bodyPr vert="eaVert"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80060" y="512660"/>
            <a:ext cx="6320790" cy="10922846"/>
          </a:xfrm>
        </p:spPr>
        <p:txBody>
          <a:bodyPr vert="eaVert"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>
              <a:buChar char="•"/>
            </a:pPr>
            <a:endParaRPr lang="zh-CN" altLang="en-US" dirty="0">
              <a:latin typeface="Calibri" panose="020F050202020403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>
              <a:buChar char="•"/>
            </a:pPr>
            <a:endParaRPr lang="zh-CN" altLang="en-US" dirty="0">
              <a:latin typeface="Calibri" panose="020F050202020403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Char char="•"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</a:rPr>
              <a:t>‹#›</a:t>
            </a:fld>
            <a:endParaRPr lang="zh-CN" alt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>
              <a:buChar char="•"/>
            </a:pPr>
            <a:endParaRPr lang="zh-CN" altLang="en-US" dirty="0">
              <a:latin typeface="Calibri" panose="020F050202020403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>
              <a:buChar char="•"/>
            </a:pPr>
            <a:endParaRPr lang="zh-CN" altLang="en-US" dirty="0">
              <a:latin typeface="Calibri" panose="020F050202020403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Char char="•"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</a:rPr>
              <a:t>‹#›</a:t>
            </a:fld>
            <a:endParaRPr lang="zh-CN" alt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58429" y="8226213"/>
            <a:ext cx="8161020" cy="2542540"/>
          </a:xfrm>
        </p:spPr>
        <p:txBody>
          <a:bodyPr anchor="t"/>
          <a:lstStyle>
            <a:lvl1pPr algn="l">
              <a:defRPr sz="5300" b="1" cap="all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58429" y="5425866"/>
            <a:ext cx="8161020" cy="2800348"/>
          </a:xfrm>
        </p:spPr>
        <p:txBody>
          <a:bodyPr anchor="b"/>
          <a:lstStyle>
            <a:lvl1pPr marL="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1pPr>
            <a:lvl2pPr marL="6108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2174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3261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4411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5498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6585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7672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8759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>
              <a:buChar char="•"/>
            </a:pPr>
            <a:endParaRPr lang="zh-CN" altLang="en-US" dirty="0">
              <a:latin typeface="Calibri" panose="020F050202020403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>
              <a:buChar char="•"/>
            </a:pPr>
            <a:endParaRPr lang="zh-CN" altLang="en-US" dirty="0">
              <a:latin typeface="Calibri" panose="020F050202020403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Char char="•"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</a:rPr>
              <a:t>‹#›</a:t>
            </a:fld>
            <a:endParaRPr lang="zh-CN" alt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80060" y="2987043"/>
            <a:ext cx="4240530" cy="8448464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880610" y="2987043"/>
            <a:ext cx="4240530" cy="8448464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>
              <a:buChar char="•"/>
            </a:pPr>
            <a:endParaRPr lang="zh-CN" altLang="en-US" dirty="0">
              <a:latin typeface="Calibri" panose="020F050202020403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>
              <a:buChar char="•"/>
            </a:pPr>
            <a:endParaRPr lang="zh-CN" altLang="en-US" dirty="0">
              <a:latin typeface="Calibri" panose="020F050202020403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Char char="•"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</a:rPr>
              <a:t>‹#›</a:t>
            </a:fld>
            <a:endParaRPr lang="zh-CN" alt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80061" y="2865544"/>
            <a:ext cx="4242197" cy="119422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10870" indent="0">
              <a:buNone/>
              <a:defRPr sz="2700" b="1"/>
            </a:lvl2pPr>
            <a:lvl3pPr marL="1221740" indent="0">
              <a:buNone/>
              <a:defRPr sz="2400" b="1"/>
            </a:lvl3pPr>
            <a:lvl4pPr marL="1832610" indent="0">
              <a:buNone/>
              <a:defRPr sz="2100" b="1"/>
            </a:lvl4pPr>
            <a:lvl5pPr marL="2444115" indent="0">
              <a:buNone/>
              <a:defRPr sz="2100" b="1"/>
            </a:lvl5pPr>
            <a:lvl6pPr marL="3054985" indent="0">
              <a:buNone/>
              <a:defRPr sz="2100" b="1"/>
            </a:lvl6pPr>
            <a:lvl7pPr marL="3665855" indent="0">
              <a:buNone/>
              <a:defRPr sz="2100" b="1"/>
            </a:lvl7pPr>
            <a:lvl8pPr marL="4276725" indent="0">
              <a:buNone/>
              <a:defRPr sz="2100" b="1"/>
            </a:lvl8pPr>
            <a:lvl9pPr marL="4887595" indent="0">
              <a:buNone/>
              <a:defRPr sz="2100" b="1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80061" y="4059766"/>
            <a:ext cx="4242197" cy="7375738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877278" y="2865544"/>
            <a:ext cx="4243863" cy="119422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10870" indent="0">
              <a:buNone/>
              <a:defRPr sz="2700" b="1"/>
            </a:lvl2pPr>
            <a:lvl3pPr marL="1221740" indent="0">
              <a:buNone/>
              <a:defRPr sz="2400" b="1"/>
            </a:lvl3pPr>
            <a:lvl4pPr marL="1832610" indent="0">
              <a:buNone/>
              <a:defRPr sz="2100" b="1"/>
            </a:lvl4pPr>
            <a:lvl5pPr marL="2444115" indent="0">
              <a:buNone/>
              <a:defRPr sz="2100" b="1"/>
            </a:lvl5pPr>
            <a:lvl6pPr marL="3054985" indent="0">
              <a:buNone/>
              <a:defRPr sz="2100" b="1"/>
            </a:lvl6pPr>
            <a:lvl7pPr marL="3665855" indent="0">
              <a:buNone/>
              <a:defRPr sz="2100" b="1"/>
            </a:lvl7pPr>
            <a:lvl8pPr marL="4276725" indent="0">
              <a:buNone/>
              <a:defRPr sz="2100" b="1"/>
            </a:lvl8pPr>
            <a:lvl9pPr marL="4887595" indent="0">
              <a:buNone/>
              <a:defRPr sz="2100" b="1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877278" y="4059766"/>
            <a:ext cx="4243863" cy="7375738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>
              <a:buChar char="•"/>
            </a:pPr>
            <a:endParaRPr lang="zh-CN" altLang="en-US" dirty="0">
              <a:latin typeface="Calibri" panose="020F050202020403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>
              <a:buChar char="•"/>
            </a:pPr>
            <a:endParaRPr lang="zh-CN" altLang="en-US" dirty="0">
              <a:latin typeface="Calibri" panose="020F050202020403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Char char="•"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</a:rPr>
              <a:t>‹#›</a:t>
            </a:fld>
            <a:endParaRPr lang="zh-CN" alt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>
              <a:buChar char="•"/>
            </a:pPr>
            <a:endParaRPr lang="zh-CN" altLang="en-US" dirty="0">
              <a:latin typeface="Calibri" panose="020F050202020403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>
              <a:buChar char="•"/>
            </a:pPr>
            <a:endParaRPr lang="zh-CN" altLang="en-US" dirty="0">
              <a:latin typeface="Calibri" panose="020F050202020403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Char char="•"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</a:rPr>
              <a:t>‹#›</a:t>
            </a:fld>
            <a:endParaRPr lang="zh-CN" alt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>
              <a:buChar char="•"/>
            </a:pPr>
            <a:endParaRPr lang="zh-CN" altLang="en-US" dirty="0">
              <a:latin typeface="Calibri" panose="020F050202020403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>
              <a:buChar char="•"/>
            </a:pPr>
            <a:endParaRPr lang="zh-CN" altLang="en-US" dirty="0">
              <a:latin typeface="Calibri" panose="020F050202020403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Char char="•"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</a:rPr>
              <a:t>‹#›</a:t>
            </a:fld>
            <a:endParaRPr lang="zh-CN" alt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80062" y="509695"/>
            <a:ext cx="3158729" cy="2169160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753803" y="509694"/>
            <a:ext cx="5367338" cy="10925812"/>
          </a:xfrm>
        </p:spPr>
        <p:txBody>
          <a:bodyPr/>
          <a:lstStyle>
            <a:lvl1pPr>
              <a:defRPr sz="4300"/>
            </a:lvl1pPr>
            <a:lvl2pPr>
              <a:defRPr sz="37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80062" y="2678854"/>
            <a:ext cx="3158729" cy="8756651"/>
          </a:xfrm>
        </p:spPr>
        <p:txBody>
          <a:bodyPr/>
          <a:lstStyle>
            <a:lvl1pPr marL="0" indent="0">
              <a:buNone/>
              <a:defRPr sz="1900"/>
            </a:lvl1pPr>
            <a:lvl2pPr marL="610870" indent="0">
              <a:buNone/>
              <a:defRPr sz="1600"/>
            </a:lvl2pPr>
            <a:lvl3pPr marL="1221740" indent="0">
              <a:buNone/>
              <a:defRPr sz="1300"/>
            </a:lvl3pPr>
            <a:lvl4pPr marL="1832610" indent="0">
              <a:buNone/>
              <a:defRPr sz="1200"/>
            </a:lvl4pPr>
            <a:lvl5pPr marL="2444115" indent="0">
              <a:buNone/>
              <a:defRPr sz="1200"/>
            </a:lvl5pPr>
            <a:lvl6pPr marL="3054985" indent="0">
              <a:buNone/>
              <a:defRPr sz="1200"/>
            </a:lvl6pPr>
            <a:lvl7pPr marL="3665855" indent="0">
              <a:buNone/>
              <a:defRPr sz="1200"/>
            </a:lvl7pPr>
            <a:lvl8pPr marL="4276725" indent="0">
              <a:buNone/>
              <a:defRPr sz="1200"/>
            </a:lvl8pPr>
            <a:lvl9pPr marL="4887595" indent="0">
              <a:buNone/>
              <a:defRPr sz="120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>
              <a:buChar char="•"/>
            </a:pPr>
            <a:endParaRPr lang="zh-CN" altLang="en-US" dirty="0">
              <a:latin typeface="Calibri" panose="020F050202020403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>
              <a:buChar char="•"/>
            </a:pPr>
            <a:endParaRPr lang="zh-CN" altLang="en-US" dirty="0">
              <a:latin typeface="Calibri" panose="020F050202020403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Char char="•"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</a:rPr>
              <a:t>‹#›</a:t>
            </a:fld>
            <a:endParaRPr lang="zh-CN" alt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881902" y="8961121"/>
            <a:ext cx="5760720" cy="1057912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881902" y="1143846"/>
            <a:ext cx="5760720" cy="7680960"/>
          </a:xfrm>
        </p:spPr>
        <p:txBody>
          <a:bodyPr vert="horz" wrap="square" lIns="122191" tIns="61096" rIns="122191" bIns="61096" numCol="1" rtlCol="0" anchor="t" anchorCtr="0" compatLnSpc="1">
            <a:normAutofit/>
          </a:bodyPr>
          <a:lstStyle>
            <a:lvl1pPr marL="0" indent="0">
              <a:buNone/>
              <a:defRPr sz="4300"/>
            </a:lvl1pPr>
            <a:lvl2pPr marL="610870" indent="0">
              <a:buNone/>
              <a:defRPr sz="3700"/>
            </a:lvl2pPr>
            <a:lvl3pPr marL="1221740" indent="0">
              <a:buNone/>
              <a:defRPr sz="3200"/>
            </a:lvl3pPr>
            <a:lvl4pPr marL="1832610" indent="0">
              <a:buNone/>
              <a:defRPr sz="2700"/>
            </a:lvl4pPr>
            <a:lvl5pPr marL="2444115" indent="0">
              <a:buNone/>
              <a:defRPr sz="2700"/>
            </a:lvl5pPr>
            <a:lvl6pPr marL="3054985" indent="0">
              <a:buNone/>
              <a:defRPr sz="2700"/>
            </a:lvl6pPr>
            <a:lvl7pPr marL="3665855" indent="0">
              <a:buNone/>
              <a:defRPr sz="2700"/>
            </a:lvl7pPr>
            <a:lvl8pPr marL="4276725" indent="0">
              <a:buNone/>
              <a:defRPr sz="2700"/>
            </a:lvl8pPr>
            <a:lvl9pPr marL="4887595" indent="0">
              <a:buNone/>
              <a:defRPr sz="2700"/>
            </a:lvl9pPr>
          </a:lstStyle>
          <a:p>
            <a:pPr marL="0" marR="0" lvl="0" indent="0" algn="l" defTabSz="122047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zh-CN" altLang="en-US" sz="43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宋体" panose="02010600030101010101" pitchFamily="2" charset="-122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881902" y="10019033"/>
            <a:ext cx="5760720" cy="1502408"/>
          </a:xfrm>
        </p:spPr>
        <p:txBody>
          <a:bodyPr/>
          <a:lstStyle>
            <a:lvl1pPr marL="0" indent="0">
              <a:buNone/>
              <a:defRPr sz="1900"/>
            </a:lvl1pPr>
            <a:lvl2pPr marL="610870" indent="0">
              <a:buNone/>
              <a:defRPr sz="1600"/>
            </a:lvl2pPr>
            <a:lvl3pPr marL="1221740" indent="0">
              <a:buNone/>
              <a:defRPr sz="1300"/>
            </a:lvl3pPr>
            <a:lvl4pPr marL="1832610" indent="0">
              <a:buNone/>
              <a:defRPr sz="1200"/>
            </a:lvl4pPr>
            <a:lvl5pPr marL="2444115" indent="0">
              <a:buNone/>
              <a:defRPr sz="1200"/>
            </a:lvl5pPr>
            <a:lvl6pPr marL="3054985" indent="0">
              <a:buNone/>
              <a:defRPr sz="1200"/>
            </a:lvl6pPr>
            <a:lvl7pPr marL="3665855" indent="0">
              <a:buNone/>
              <a:defRPr sz="1200"/>
            </a:lvl7pPr>
            <a:lvl8pPr marL="4276725" indent="0">
              <a:buNone/>
              <a:defRPr sz="1200"/>
            </a:lvl8pPr>
            <a:lvl9pPr marL="4887595" indent="0">
              <a:buNone/>
              <a:defRPr sz="120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>
              <a:buChar char="•"/>
            </a:pPr>
            <a:endParaRPr lang="zh-CN" altLang="en-US" dirty="0">
              <a:latin typeface="Calibri" panose="020F050202020403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>
              <a:buChar char="•"/>
            </a:pPr>
            <a:endParaRPr lang="zh-CN" altLang="en-US" dirty="0">
              <a:latin typeface="Calibri" panose="020F050202020403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Char char="•"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</a:rPr>
              <a:t>‹#›</a:t>
            </a:fld>
            <a:endParaRPr lang="zh-CN" alt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>
          <a:xfrm>
            <a:off x="479425" y="512763"/>
            <a:ext cx="8642350" cy="2133600"/>
          </a:xfrm>
          <a:prstGeom prst="rect">
            <a:avLst/>
          </a:prstGeom>
          <a:noFill/>
          <a:ln w="9525">
            <a:noFill/>
          </a:ln>
        </p:spPr>
        <p:txBody>
          <a:bodyPr lIns="122191" tIns="61096" rIns="122191" bIns="61096" anchor="ctr"/>
          <a:lstStyle/>
          <a:p>
            <a:pPr lvl="0"/>
            <a:r>
              <a:rPr lang="zh-CN" altLang="en-US" dirty="0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/>
          </p:nvPr>
        </p:nvSpPr>
        <p:spPr>
          <a:xfrm>
            <a:off x="479425" y="2987675"/>
            <a:ext cx="8642350" cy="8447088"/>
          </a:xfrm>
          <a:prstGeom prst="rect">
            <a:avLst/>
          </a:prstGeom>
          <a:noFill/>
          <a:ln w="9525">
            <a:noFill/>
          </a:ln>
        </p:spPr>
        <p:txBody>
          <a:bodyPr lIns="122191" tIns="61096" rIns="122191" bIns="61096"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79425" y="11864975"/>
            <a:ext cx="2241550" cy="681038"/>
          </a:xfrm>
          <a:prstGeom prst="rect">
            <a:avLst/>
          </a:prstGeom>
        </p:spPr>
        <p:txBody>
          <a:bodyPr vert="horz" wrap="square" lIns="122191" tIns="61096" rIns="122191" bIns="61096" numCol="1" anchor="ctr" anchorCtr="0" compatLnSpc="1"/>
          <a:lstStyle>
            <a:lvl1pPr>
              <a:defRPr sz="1600">
                <a:solidFill>
                  <a:srgbClr val="898989"/>
                </a:solidFill>
                <a:ea typeface="宋体" panose="02010600030101010101" pitchFamily="2" charset="-122"/>
              </a:defRPr>
            </a:lvl1pPr>
          </a:lstStyle>
          <a:p>
            <a:pPr lvl="0" eaLnBrk="1" hangingPunct="1">
              <a:buChar char="•"/>
            </a:pPr>
            <a:endParaRPr lang="zh-CN" altLang="en-US" dirty="0">
              <a:latin typeface="Calibri" panose="020F050202020403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279775" y="11864975"/>
            <a:ext cx="3041650" cy="681038"/>
          </a:xfrm>
          <a:prstGeom prst="rect">
            <a:avLst/>
          </a:prstGeom>
        </p:spPr>
        <p:txBody>
          <a:bodyPr vert="horz" wrap="square" lIns="122191" tIns="61096" rIns="122191" bIns="61096" numCol="1" anchor="ctr" anchorCtr="0" compatLnSpc="1"/>
          <a:lstStyle>
            <a:lvl1pPr algn="ctr">
              <a:defRPr sz="1600">
                <a:solidFill>
                  <a:srgbClr val="898989"/>
                </a:solidFill>
                <a:ea typeface="宋体" panose="02010600030101010101" pitchFamily="2" charset="-122"/>
              </a:defRPr>
            </a:lvl1pPr>
          </a:lstStyle>
          <a:p>
            <a:pPr lvl="0" eaLnBrk="1" hangingPunct="1">
              <a:buChar char="•"/>
            </a:pPr>
            <a:endParaRPr lang="zh-CN" altLang="en-US" dirty="0">
              <a:latin typeface="Calibri" panose="020F050202020403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880225" y="11864975"/>
            <a:ext cx="2241550" cy="681038"/>
          </a:xfrm>
          <a:prstGeom prst="rect">
            <a:avLst/>
          </a:prstGeom>
        </p:spPr>
        <p:txBody>
          <a:bodyPr vert="horz" wrap="square" lIns="122191" tIns="61096" rIns="122191" bIns="61096" numCol="1" anchor="ctr" anchorCtr="0" compatLnSpc="1"/>
          <a:lstStyle>
            <a:lvl1pPr algn="r">
              <a:defRPr sz="1600">
                <a:solidFill>
                  <a:srgbClr val="898989"/>
                </a:solidFill>
              </a:defRPr>
            </a:lvl1pPr>
          </a:lstStyle>
          <a:p>
            <a:pPr lvl="0" eaLnBrk="1" hangingPunct="1">
              <a:buChar char="•"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</a:rPr>
              <a:t>‹#›</a:t>
            </a:fld>
            <a:endParaRPr lang="zh-CN" altLang="en-US" dirty="0">
              <a:latin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1220470" rtl="0" eaLnBrk="0" fontAlgn="base" hangingPunct="0">
        <a:spcBef>
          <a:spcPct val="0"/>
        </a:spcBef>
        <a:spcAft>
          <a:spcPct val="0"/>
        </a:spcAft>
        <a:defRPr kumimoji="1" sz="5900" kern="1200">
          <a:solidFill>
            <a:schemeClr val="tx1"/>
          </a:solidFill>
          <a:latin typeface="+mj-lt"/>
          <a:ea typeface="+mj-ea"/>
          <a:cs typeface="宋体" panose="02010600030101010101" pitchFamily="2" charset="-122"/>
        </a:defRPr>
      </a:lvl1pPr>
      <a:lvl2pPr algn="ctr" defTabSz="1220470" rtl="0" eaLnBrk="0" fontAlgn="base" hangingPunct="0">
        <a:spcBef>
          <a:spcPct val="0"/>
        </a:spcBef>
        <a:spcAft>
          <a:spcPct val="0"/>
        </a:spcAft>
        <a:defRPr kumimoji="1" sz="59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  <a:cs typeface="宋体" panose="02010600030101010101" pitchFamily="2" charset="-122"/>
        </a:defRPr>
      </a:lvl2pPr>
      <a:lvl3pPr algn="ctr" defTabSz="1220470" rtl="0" eaLnBrk="0" fontAlgn="base" hangingPunct="0">
        <a:spcBef>
          <a:spcPct val="0"/>
        </a:spcBef>
        <a:spcAft>
          <a:spcPct val="0"/>
        </a:spcAft>
        <a:defRPr kumimoji="1" sz="59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  <a:cs typeface="宋体" panose="02010600030101010101" pitchFamily="2" charset="-122"/>
        </a:defRPr>
      </a:lvl3pPr>
      <a:lvl4pPr algn="ctr" defTabSz="1220470" rtl="0" eaLnBrk="0" fontAlgn="base" hangingPunct="0">
        <a:spcBef>
          <a:spcPct val="0"/>
        </a:spcBef>
        <a:spcAft>
          <a:spcPct val="0"/>
        </a:spcAft>
        <a:defRPr kumimoji="1" sz="59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  <a:cs typeface="宋体" panose="02010600030101010101" pitchFamily="2" charset="-122"/>
        </a:defRPr>
      </a:lvl4pPr>
      <a:lvl5pPr algn="ctr" defTabSz="1220470" rtl="0" eaLnBrk="0" fontAlgn="base" hangingPunct="0">
        <a:spcBef>
          <a:spcPct val="0"/>
        </a:spcBef>
        <a:spcAft>
          <a:spcPct val="0"/>
        </a:spcAft>
        <a:defRPr kumimoji="1" sz="59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  <a:cs typeface="宋体" panose="02010600030101010101" pitchFamily="2" charset="-122"/>
        </a:defRPr>
      </a:lvl5pPr>
      <a:lvl6pPr marL="457200" algn="ctr" defTabSz="1220470" rtl="0" fontAlgn="base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6pPr>
      <a:lvl7pPr marL="914400" algn="ctr" defTabSz="1220470" rtl="0" fontAlgn="base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7pPr>
      <a:lvl8pPr marL="1371600" algn="ctr" defTabSz="1220470" rtl="0" fontAlgn="base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8pPr>
      <a:lvl9pPr marL="1828800" algn="ctr" defTabSz="1220470" rtl="0" fontAlgn="base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9pPr>
    </p:titleStyle>
    <p:bodyStyle>
      <a:lvl1pPr marL="457200" indent="-457200" algn="l" defTabSz="122047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4300" kern="1200">
          <a:solidFill>
            <a:schemeClr val="tx1"/>
          </a:solidFill>
          <a:latin typeface="+mn-lt"/>
          <a:ea typeface="+mn-ea"/>
          <a:cs typeface="宋体" panose="02010600030101010101" pitchFamily="2" charset="-122"/>
        </a:defRPr>
      </a:lvl1pPr>
      <a:lvl2pPr marL="992505" indent="-381000" algn="l" defTabSz="122047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3700" kern="1200">
          <a:solidFill>
            <a:schemeClr val="tx1"/>
          </a:solidFill>
          <a:latin typeface="+mn-lt"/>
          <a:ea typeface="+mn-ea"/>
          <a:cs typeface="宋体" panose="02010600030101010101" pitchFamily="2" charset="-122"/>
        </a:defRPr>
      </a:lvl2pPr>
      <a:lvl3pPr marL="1527175" indent="-304800" algn="l" defTabSz="122047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宋体" panose="02010600030101010101" pitchFamily="2" charset="-122"/>
        </a:defRPr>
      </a:lvl3pPr>
      <a:lvl4pPr marL="2136775" indent="-304800" algn="l" defTabSz="122047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700" kern="1200">
          <a:solidFill>
            <a:schemeClr val="tx1"/>
          </a:solidFill>
          <a:latin typeface="+mn-lt"/>
          <a:ea typeface="+mn-ea"/>
          <a:cs typeface="宋体" panose="02010600030101010101" pitchFamily="2" charset="-122"/>
        </a:defRPr>
      </a:lvl4pPr>
      <a:lvl5pPr marL="2748280" indent="-304800" algn="l" defTabSz="122047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700" kern="1200">
          <a:solidFill>
            <a:schemeClr val="tx1"/>
          </a:solidFill>
          <a:latin typeface="+mn-lt"/>
          <a:ea typeface="+mn-ea"/>
          <a:cs typeface="宋体" panose="02010600030101010101" pitchFamily="2" charset="-122"/>
        </a:defRPr>
      </a:lvl5pPr>
      <a:lvl6pPr marL="3360420" indent="-305435" algn="l" defTabSz="1221740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71290" indent="-305435" algn="l" defTabSz="1221740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82160" indent="-305435" algn="l" defTabSz="1221740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93030" indent="-305435" algn="l" defTabSz="1221740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22174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10870" algn="l" defTabSz="122174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21740" algn="l" defTabSz="122174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32610" algn="l" defTabSz="122174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44115" algn="l" defTabSz="122174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54985" algn="l" defTabSz="122174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65855" algn="l" defTabSz="122174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76725" algn="l" defTabSz="122174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87595" algn="l" defTabSz="122174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图片占位符 19" descr="岩石圈学术报告模板背景2.jpg"/>
          <p:cNvPicPr>
            <a:picLocks noGrp="1" noChangeAspect="1"/>
          </p:cNvPicPr>
          <p:nvPr>
            <p:ph type="pic" idx="1"/>
          </p:nvPr>
        </p:nvPicPr>
        <p:blipFill>
          <a:blip r:embed="rId3"/>
          <a:srcRect l="2003" t="60" r="1169" b="1679"/>
          <a:stretch/>
        </p:blipFill>
        <p:spPr>
          <a:xfrm>
            <a:off x="0" y="1"/>
            <a:ext cx="9601200" cy="12801600"/>
          </a:xfrm>
          <a:ln/>
        </p:spPr>
      </p:pic>
      <p:sp>
        <p:nvSpPr>
          <p:cNvPr id="12" name="矩形 11"/>
          <p:cNvSpPr/>
          <p:nvPr/>
        </p:nvSpPr>
        <p:spPr>
          <a:xfrm>
            <a:off x="98827" y="5775664"/>
            <a:ext cx="9403546" cy="5232063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40000"/>
                  <a:lumOff val="60000"/>
                </a:schemeClr>
              </a:gs>
              <a:gs pos="100000">
                <a:srgbClr val="FFFFFF"/>
              </a:gs>
            </a:gsLst>
            <a:lin ang="16200000" scaled="0"/>
            <a:tileRect/>
          </a:gradFill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122191" tIns="61096" rIns="122191" bIns="61096"/>
          <a:lstStyle/>
          <a:p>
            <a:pPr algn="just" eaLnBrk="1" fontAlgn="t" hangingPunct="1">
              <a:defRPr/>
            </a:pP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5" name="TextBox 24"/>
          <p:cNvSpPr txBox="1"/>
          <p:nvPr/>
        </p:nvSpPr>
        <p:spPr>
          <a:xfrm>
            <a:off x="77574" y="11369352"/>
            <a:ext cx="5905500" cy="1214120"/>
          </a:xfrm>
          <a:prstGeom prst="rect">
            <a:avLst/>
          </a:prstGeom>
          <a:noFill/>
          <a:ln w="9525">
            <a:noFill/>
          </a:ln>
        </p:spPr>
        <p:txBody>
          <a:bodyPr wrap="square" lIns="122191" tIns="61096" rIns="122191" bIns="61096">
            <a:spAutoFit/>
          </a:bodyPr>
          <a:lstStyle/>
          <a:p>
            <a:pPr eaLnBrk="1" hangingPunct="1">
              <a:spcAft>
                <a:spcPts val="1800"/>
              </a:spcAft>
              <a:buFont typeface="Arial" panose="020B0604020202020204" pitchFamily="34" charset="0"/>
              <a:buNone/>
            </a:pPr>
            <a:r>
              <a:rPr lang="zh-CN" altLang="en-US" sz="2700" dirty="0">
                <a:latin typeface="方正姚体" panose="02010601030101010101" pitchFamily="2" charset="-122"/>
                <a:ea typeface="方正姚体" panose="02010601030101010101" pitchFamily="2" charset="-122"/>
              </a:rPr>
              <a:t>时   间：</a:t>
            </a:r>
            <a:r>
              <a:rPr lang="en-US" altLang="zh-CN" sz="2700" dirty="0">
                <a:latin typeface="方正姚体" panose="02010601030101010101" pitchFamily="2" charset="-122"/>
                <a:ea typeface="方正姚体" panose="02010601030101010101" pitchFamily="2" charset="-122"/>
              </a:rPr>
              <a:t>X</a:t>
            </a:r>
            <a:r>
              <a:rPr lang="zh-CN" altLang="en-US" sz="2700" dirty="0">
                <a:latin typeface="方正姚体" panose="02010601030101010101" pitchFamily="2" charset="-122"/>
                <a:ea typeface="方正姚体" panose="02010601030101010101" pitchFamily="2" charset="-122"/>
              </a:rPr>
              <a:t>月</a:t>
            </a:r>
            <a:r>
              <a:rPr lang="en-US" altLang="zh-CN" sz="2700" dirty="0">
                <a:latin typeface="方正姚体" panose="02010601030101010101" pitchFamily="2" charset="-122"/>
                <a:ea typeface="方正姚体" panose="02010601030101010101" pitchFamily="2" charset="-122"/>
              </a:rPr>
              <a:t>X</a:t>
            </a:r>
            <a:r>
              <a:rPr lang="zh-CN" altLang="en-US" sz="2700" dirty="0">
                <a:latin typeface="方正姚体" panose="02010601030101010101" pitchFamily="2" charset="-122"/>
                <a:ea typeface="方正姚体" panose="02010601030101010101" pitchFamily="2" charset="-122"/>
              </a:rPr>
              <a:t>日（周</a:t>
            </a:r>
            <a:r>
              <a:rPr lang="en-US" altLang="zh-CN" sz="2700" dirty="0">
                <a:latin typeface="方正姚体" panose="02010601030101010101" pitchFamily="2" charset="-122"/>
                <a:ea typeface="方正姚体" panose="02010601030101010101" pitchFamily="2" charset="-122"/>
              </a:rPr>
              <a:t>X</a:t>
            </a:r>
            <a:r>
              <a:rPr lang="zh-CN" altLang="en-US" sz="2700" dirty="0">
                <a:latin typeface="方正姚体" panose="02010601030101010101" pitchFamily="2" charset="-122"/>
                <a:ea typeface="方正姚体" panose="02010601030101010101" pitchFamily="2" charset="-122"/>
              </a:rPr>
              <a:t>）</a:t>
            </a:r>
            <a:r>
              <a:rPr lang="en-US" altLang="zh-CN" sz="2700" dirty="0">
                <a:latin typeface="方正姚体" panose="02010601030101010101" pitchFamily="2" charset="-122"/>
                <a:ea typeface="方正姚体" panose="02010601030101010101" pitchFamily="2" charset="-122"/>
              </a:rPr>
              <a:t>00:00</a:t>
            </a:r>
            <a:endParaRPr lang="zh-CN" altLang="en-US" sz="2700" dirty="0">
              <a:latin typeface="方正姚体" panose="02010601030101010101" pitchFamily="2" charset="-122"/>
              <a:ea typeface="方正姚体" panose="02010601030101010101" pitchFamily="2" charset="-122"/>
            </a:endParaRPr>
          </a:p>
          <a:p>
            <a:pPr eaLnBrk="1" hangingPunct="1">
              <a:spcAft>
                <a:spcPts val="1800"/>
              </a:spcAft>
              <a:buFont typeface="Arial" panose="020B0604020202020204" pitchFamily="34" charset="0"/>
              <a:buNone/>
            </a:pPr>
            <a:r>
              <a:rPr lang="zh-CN" altLang="en-US" sz="2700" dirty="0">
                <a:latin typeface="方正姚体" panose="02010601030101010101" pitchFamily="2" charset="-122"/>
                <a:ea typeface="方正姚体" panose="02010601030101010101" pitchFamily="2" charset="-122"/>
              </a:rPr>
              <a:t>地   点：地</a:t>
            </a:r>
            <a:r>
              <a:rPr lang="en-US" altLang="zh-CN" sz="2700" dirty="0">
                <a:latin typeface="方正姚体" panose="02010601030101010101" pitchFamily="2" charset="-122"/>
                <a:ea typeface="方正姚体" panose="02010601030101010101" pitchFamily="2" charset="-122"/>
              </a:rPr>
              <a:t>X</a:t>
            </a:r>
            <a:r>
              <a:rPr lang="zh-CN" altLang="en-US" sz="2700" dirty="0">
                <a:latin typeface="方正姚体" panose="02010601030101010101" pitchFamily="2" charset="-122"/>
                <a:ea typeface="方正姚体" panose="02010601030101010101" pitchFamily="2" charset="-122"/>
              </a:rPr>
              <a:t>楼</a:t>
            </a:r>
            <a:r>
              <a:rPr lang="en-US" altLang="zh-CN" sz="2700" dirty="0">
                <a:latin typeface="方正姚体" panose="02010601030101010101" pitchFamily="2" charset="-122"/>
                <a:ea typeface="方正姚体" panose="02010601030101010101" pitchFamily="2" charset="-122"/>
              </a:rPr>
              <a:t>XXX</a:t>
            </a:r>
            <a:r>
              <a:rPr lang="zh-CN" altLang="en-US" sz="2700" dirty="0">
                <a:latin typeface="方正姚体" panose="02010601030101010101" pitchFamily="2" charset="-122"/>
                <a:ea typeface="方正姚体" panose="02010601030101010101" pitchFamily="2" charset="-122"/>
              </a:rPr>
              <a:t>会议室</a:t>
            </a:r>
          </a:p>
        </p:txBody>
      </p:sp>
      <p:sp>
        <p:nvSpPr>
          <p:cNvPr id="2059" name="文本框 3"/>
          <p:cNvSpPr txBox="1"/>
          <p:nvPr/>
        </p:nvSpPr>
        <p:spPr>
          <a:xfrm>
            <a:off x="77574" y="4238526"/>
            <a:ext cx="6677290" cy="1154162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 eaLnBrk="1" hangingPunct="1">
              <a:spcAft>
                <a:spcPts val="600"/>
              </a:spcAft>
            </a:pPr>
            <a:r>
              <a:rPr lang="zh-CN" altLang="en-US" sz="3200" b="1" dirty="0">
                <a:latin typeface="华文中宋" panose="02010600040101010101" pitchFamily="2" charset="-122"/>
                <a:ea typeface="华文中宋" panose="02010600040101010101" pitchFamily="2" charset="-122"/>
              </a:rPr>
              <a:t>姓名 职称</a:t>
            </a:r>
            <a:endParaRPr lang="en-US" altLang="zh-CN" sz="3200" b="1" dirty="0"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 algn="ctr" eaLnBrk="1" hangingPunct="1">
              <a:spcAft>
                <a:spcPts val="600"/>
              </a:spcAft>
            </a:pPr>
            <a:r>
              <a:rPr lang="zh-CN" altLang="en-US" sz="3200" b="1" dirty="0">
                <a:latin typeface="华文中宋" panose="02010600040101010101" pitchFamily="2" charset="-122"/>
                <a:ea typeface="华文中宋" panose="02010600040101010101" pitchFamily="2" charset="-122"/>
              </a:rPr>
              <a:t>单位</a:t>
            </a:r>
            <a:endParaRPr lang="en-US" altLang="zh-CN" sz="3200" b="1" dirty="0"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grpSp>
        <p:nvGrpSpPr>
          <p:cNvPr id="16" name="组合 10">
            <a:extLst>
              <a:ext uri="{FF2B5EF4-FFF2-40B4-BE49-F238E27FC236}">
                <a16:creationId xmlns:a16="http://schemas.microsoft.com/office/drawing/2014/main" id="{315DDDAB-E3E1-49D1-A0FE-E440BA4FB0EB}"/>
              </a:ext>
            </a:extLst>
          </p:cNvPr>
          <p:cNvGrpSpPr>
            <a:grpSpLocks/>
          </p:cNvGrpSpPr>
          <p:nvPr/>
        </p:nvGrpSpPr>
        <p:grpSpPr bwMode="auto">
          <a:xfrm>
            <a:off x="4735783" y="137220"/>
            <a:ext cx="4817345" cy="1943100"/>
            <a:chOff x="4596449" y="192474"/>
            <a:chExt cx="1966888" cy="1503105"/>
          </a:xfrm>
        </p:grpSpPr>
        <p:sp>
          <p:nvSpPr>
            <p:cNvPr id="17" name="TextBox 8">
              <a:extLst>
                <a:ext uri="{FF2B5EF4-FFF2-40B4-BE49-F238E27FC236}">
                  <a16:creationId xmlns:a16="http://schemas.microsoft.com/office/drawing/2014/main" id="{475DE531-886F-46F9-B045-8B8F7BE276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96449" y="192474"/>
              <a:ext cx="1966888" cy="9285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defTabSz="122078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defTabSz="122078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defTabSz="122078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defTabSz="122078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r" eaLnBrk="1" hangingPunct="1"/>
              <a:r>
                <a:rPr lang="zh-CN" altLang="en-US" sz="3600" b="1" dirty="0">
                  <a:solidFill>
                    <a:srgbClr val="F2F2F2"/>
                  </a:solidFill>
                  <a:latin typeface="方正姚体" panose="02010601030101010101" pitchFamily="2" charset="-122"/>
                  <a:ea typeface="方正姚体" panose="02010601030101010101" pitchFamily="2" charset="-122"/>
                </a:rPr>
                <a:t>岩石圈演化与环境演变</a:t>
              </a:r>
              <a:endParaRPr lang="en-US" altLang="zh-CN" sz="3600" b="1" dirty="0">
                <a:solidFill>
                  <a:srgbClr val="F2F2F2"/>
                </a:solidFill>
                <a:latin typeface="方正姚体" panose="02010601030101010101" pitchFamily="2" charset="-122"/>
                <a:ea typeface="方正姚体" panose="02010601030101010101" pitchFamily="2" charset="-122"/>
              </a:endParaRPr>
            </a:p>
            <a:p>
              <a:pPr algn="r" eaLnBrk="1" hangingPunct="1"/>
              <a:r>
                <a:rPr lang="zh-CN" altLang="en-US" sz="3600" b="1" dirty="0">
                  <a:solidFill>
                    <a:srgbClr val="F2F2F2"/>
                  </a:solidFill>
                  <a:latin typeface="方正姚体" panose="02010601030101010101" pitchFamily="2" charset="-122"/>
                  <a:ea typeface="方正姚体" panose="02010601030101010101" pitchFamily="2" charset="-122"/>
                </a:rPr>
                <a:t>全国重点实验室</a:t>
              </a:r>
            </a:p>
          </p:txBody>
        </p:sp>
        <p:sp>
          <p:nvSpPr>
            <p:cNvPr id="18" name="TextBox 9">
              <a:extLst>
                <a:ext uri="{FF2B5EF4-FFF2-40B4-BE49-F238E27FC236}">
                  <a16:creationId xmlns:a16="http://schemas.microsoft.com/office/drawing/2014/main" id="{5CE604B3-6D0E-422E-8093-E3CEDE980D7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99427" y="1195772"/>
              <a:ext cx="1450303" cy="4998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defTabSz="122078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defTabSz="122078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defTabSz="122078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defTabSz="122078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r" eaLnBrk="1" hangingPunct="1"/>
              <a:r>
                <a:rPr lang="zh-CN" altLang="en-US" sz="3600" b="1" dirty="0">
                  <a:solidFill>
                    <a:srgbClr val="F2F2F2"/>
                  </a:solidFill>
                  <a:latin typeface="方正姚体" panose="02010601030101010101" pitchFamily="2" charset="-122"/>
                  <a:ea typeface="方正姚体" panose="02010601030101010101" pitchFamily="2" charset="-122"/>
                </a:rPr>
                <a:t>学术报告</a:t>
              </a:r>
            </a:p>
          </p:txBody>
        </p:sp>
      </p:grpSp>
      <p:sp>
        <p:nvSpPr>
          <p:cNvPr id="2" name="矩形 1">
            <a:extLst>
              <a:ext uri="{FF2B5EF4-FFF2-40B4-BE49-F238E27FC236}">
                <a16:creationId xmlns:a16="http://schemas.microsoft.com/office/drawing/2014/main" id="{E1703E27-E3BF-4B84-BEA6-B9221FA347B5}"/>
              </a:ext>
            </a:extLst>
          </p:cNvPr>
          <p:cNvSpPr/>
          <p:nvPr/>
        </p:nvSpPr>
        <p:spPr>
          <a:xfrm>
            <a:off x="141333" y="5878067"/>
            <a:ext cx="9217024" cy="18172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zh-CN" altLang="en-US" sz="2000" b="1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报告人简介：</a:t>
            </a:r>
            <a:endParaRPr lang="en-US" altLang="zh-CN" sz="2000" b="1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algn="just">
              <a:lnSpc>
                <a:spcPts val="2500"/>
              </a:lnSpc>
            </a:pPr>
            <a:endParaRPr lang="en-US" altLang="zh-CN" sz="1800" dirty="0">
              <a:effectLst/>
              <a:latin typeface="Microsoft YaHei" panose="020B0503020204020204" pitchFamily="34" charset="-122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algn="just">
              <a:lnSpc>
                <a:spcPts val="1200"/>
              </a:lnSpc>
            </a:pPr>
            <a:endParaRPr lang="en-US" altLang="zh-CN" sz="1600" dirty="0">
              <a:effectLst/>
              <a:latin typeface="Microsoft YaHei" panose="020B0503020204020204" pitchFamily="34" charset="-122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algn="just">
              <a:lnSpc>
                <a:spcPts val="2500"/>
              </a:lnSpc>
            </a:pPr>
            <a:r>
              <a:rPr lang="zh-CN" altLang="en-US" sz="20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报告简介：</a:t>
            </a:r>
            <a:endParaRPr lang="en-US" altLang="zh-CN" sz="2000" b="1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just">
              <a:lnSpc>
                <a:spcPts val="2500"/>
              </a:lnSpc>
            </a:pPr>
            <a:endParaRPr lang="en-US" altLang="zh-CN" sz="2000" b="1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just">
              <a:lnSpc>
                <a:spcPts val="2500"/>
              </a:lnSpc>
            </a:pPr>
            <a:endParaRPr lang="en-US" altLang="zh-CN" sz="2000" b="1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4"/>
          <a:srcRect/>
          <a:stretch/>
        </p:blipFill>
        <p:spPr bwMode="auto">
          <a:xfrm>
            <a:off x="8022820" y="11220068"/>
            <a:ext cx="1425171" cy="14228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3" name="图片 25"/>
          <p:cNvPicPr/>
          <p:nvPr/>
        </p:nvPicPr>
        <p:blipFill>
          <a:blip r:embed="rId5"/>
          <a:srcRect/>
          <a:stretch/>
        </p:blipFill>
        <p:spPr bwMode="auto">
          <a:xfrm>
            <a:off x="6528792" y="11240325"/>
            <a:ext cx="1425171" cy="1425171"/>
          </a:xfrm>
          <a:prstGeom prst="rect">
            <a:avLst/>
          </a:prstGeom>
          <a:noFill/>
          <a:ln>
            <a:noFill/>
          </a:ln>
        </p:spPr>
      </p:pic>
      <p:sp>
        <p:nvSpPr>
          <p:cNvPr id="25" name="TextBox 24"/>
          <p:cNvSpPr txBox="1"/>
          <p:nvPr/>
        </p:nvSpPr>
        <p:spPr>
          <a:xfrm>
            <a:off x="-51942" y="1628833"/>
            <a:ext cx="8020894" cy="523495"/>
          </a:xfrm>
          <a:prstGeom prst="rect">
            <a:avLst/>
          </a:prstGeom>
          <a:noFill/>
        </p:spPr>
        <p:txBody>
          <a:bodyPr wrap="square" lIns="122191" tIns="61096" rIns="122191" bIns="61096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defTabSz="1221913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600" b="1" spc="67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华文琥珀" pitchFamily="2" charset="-122"/>
                <a:ea typeface="华文琥珀" pitchFamily="2" charset="-122"/>
              </a:rPr>
              <a:t>“岩石圈与环境论坛”</a:t>
            </a:r>
            <a:r>
              <a:rPr lang="en-US" altLang="zh-CN" sz="2600" b="1" spc="67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华文琥珀" pitchFamily="2" charset="-122"/>
                <a:ea typeface="华文琥珀" pitchFamily="2" charset="-122"/>
              </a:rPr>
              <a:t>2025</a:t>
            </a:r>
            <a:r>
              <a:rPr lang="zh-CN" altLang="en-US" sz="2600" b="1" spc="67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华文琥珀" pitchFamily="2" charset="-122"/>
                <a:ea typeface="华文琥珀" pitchFamily="2" charset="-122"/>
              </a:rPr>
              <a:t>年第</a:t>
            </a:r>
            <a:r>
              <a:rPr lang="en-US" altLang="zh-CN" sz="2600" b="1" spc="67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华文琥珀" pitchFamily="2" charset="-122"/>
                <a:ea typeface="华文琥珀" pitchFamily="2" charset="-122"/>
              </a:rPr>
              <a:t>X</a:t>
            </a:r>
            <a:r>
              <a:rPr lang="zh-CN" altLang="en-US" sz="2600" b="1" spc="67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华文琥珀" pitchFamily="2" charset="-122"/>
                <a:ea typeface="华文琥珀" pitchFamily="2" charset="-122"/>
              </a:rPr>
              <a:t>期</a:t>
            </a:r>
            <a:r>
              <a:rPr lang="en-US" altLang="zh-CN" sz="2600" b="1" spc="67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华文琥珀" pitchFamily="2" charset="-122"/>
                <a:ea typeface="华文琥珀" pitchFamily="2" charset="-122"/>
              </a:rPr>
              <a:t>(</a:t>
            </a:r>
            <a:r>
              <a:rPr lang="zh-CN" altLang="en-US" sz="2600" b="1" spc="67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华文琥珀" pitchFamily="2" charset="-122"/>
                <a:ea typeface="华文琥珀" pitchFamily="2" charset="-122"/>
              </a:rPr>
              <a:t>总第</a:t>
            </a:r>
            <a:r>
              <a:rPr lang="en-US" altLang="zh-CN" sz="2600" b="1" spc="67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华文琥珀" pitchFamily="2" charset="-122"/>
                <a:ea typeface="华文琥珀" pitchFamily="2" charset="-122"/>
              </a:rPr>
              <a:t>X</a:t>
            </a:r>
            <a:r>
              <a:rPr lang="zh-CN" altLang="en-US" sz="2600" b="1" spc="67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华文琥珀" pitchFamily="2" charset="-122"/>
                <a:ea typeface="华文琥珀" pitchFamily="2" charset="-122"/>
              </a:rPr>
              <a:t>期</a:t>
            </a:r>
            <a:r>
              <a:rPr lang="en-US" altLang="zh-CN" sz="2600" b="1" spc="67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华文琥珀" pitchFamily="2" charset="-122"/>
                <a:ea typeface="华文琥珀" pitchFamily="2" charset="-122"/>
              </a:rPr>
              <a:t>)</a:t>
            </a:r>
            <a:endParaRPr lang="zh-CN" altLang="en-US" sz="2600" b="1" spc="67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华文琥珀" pitchFamily="2" charset="-122"/>
              <a:ea typeface="华文琥珀" pitchFamily="2" charset="-122"/>
            </a:endParaRP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A2DDD97D-8645-4BC2-8C91-9527FB611717}"/>
              </a:ext>
            </a:extLst>
          </p:cNvPr>
          <p:cNvSpPr/>
          <p:nvPr/>
        </p:nvSpPr>
        <p:spPr>
          <a:xfrm>
            <a:off x="77574" y="2660378"/>
            <a:ext cx="6677290" cy="646331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zh-CN" altLang="en-US" sz="3600" b="1" spc="-150" dirty="0">
                <a:solidFill>
                  <a:srgbClr val="C00000"/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Times New Roman" pitchFamily="18" charset="0"/>
              </a:rPr>
              <a:t>报告题目</a:t>
            </a: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6105AD12-5FBA-EB81-A32D-C0C30DEA7A42}"/>
              </a:ext>
            </a:extLst>
          </p:cNvPr>
          <p:cNvSpPr/>
          <p:nvPr/>
        </p:nvSpPr>
        <p:spPr>
          <a:xfrm>
            <a:off x="6754864" y="2660378"/>
            <a:ext cx="2438224" cy="266030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报告人照片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4115</TotalTime>
  <Words>61</Words>
  <Application>Microsoft Office PowerPoint</Application>
  <PresentationFormat>A3 纸张(297x420 毫米)</PresentationFormat>
  <Paragraphs>15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0" baseType="lpstr">
      <vt:lpstr>方正姚体</vt:lpstr>
      <vt:lpstr>华文琥珀</vt:lpstr>
      <vt:lpstr>华文中宋</vt:lpstr>
      <vt:lpstr>微软雅黑</vt:lpstr>
      <vt:lpstr>微软雅黑</vt:lpstr>
      <vt:lpstr>Arial</vt:lpstr>
      <vt:lpstr>Calibri</vt:lpstr>
      <vt:lpstr>Times New Roman</vt:lpstr>
      <vt:lpstr>Office 主题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unknown</dc:creator>
  <cp:lastModifiedBy>Jiexin Wei</cp:lastModifiedBy>
  <cp:revision>228</cp:revision>
  <cp:lastPrinted>2019-10-29T02:18:20Z</cp:lastPrinted>
  <dcterms:created xsi:type="dcterms:W3CDTF">2014-04-24T08:28:36Z</dcterms:created>
  <dcterms:modified xsi:type="dcterms:W3CDTF">2025-10-17T03:02:34Z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2052-10.1.0.7223</vt:lpwstr>
  </property>
</Properties>
</file>